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59" r:id="rId6"/>
    <p:sldId id="260" r:id="rId7"/>
    <p:sldId id="266" r:id="rId8"/>
    <p:sldId id="261" r:id="rId9"/>
    <p:sldId id="267" r:id="rId10"/>
    <p:sldId id="262" r:id="rId11"/>
    <p:sldId id="268" r:id="rId12"/>
    <p:sldId id="265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504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C0E0-DDFE-4B32-9250-D453E54C6E9A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0FB7-ED84-4E85-AE5B-76E82193942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746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DC31A-783B-404E-ACC1-DB09BD10E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B976ED-2FB5-4B7B-BB9B-349BD25C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B97476-902F-440F-B465-09D39A65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F0E1A4-0532-4BEE-8E6C-48FE2D54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921EF1-B0F1-49C0-9A5A-B50E03358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126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1D2A75-5168-46F2-B4C8-B21352E5B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E08D44-7B7D-48E7-A028-695215380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0CBB37-CFF5-4326-8252-2F75733E3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61F00C-3840-4A5D-87FD-7FC44B4F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1E6211-3C9F-4023-9318-E227E3E7E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151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32FD160-CE4A-4CDF-8E3B-CD6F3CC44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80D826C-D406-487E-8F8B-9C65D1E0F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0DADD0-3591-47F3-BAA3-96C5B62A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0B21B0-7819-4F39-BDFF-2C02DE034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98833A-F61F-4A71-9B02-29B2D670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81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E48C3-BB37-4D9D-9738-6606B1DEA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8BC83-2581-4FC8-B679-D0ED12AAD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8626AE-7E0E-4A54-9C19-5C07C802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C958DB-350A-497E-B8DA-9380CA1B5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B9D1FC-F115-4C80-8CA4-C402322C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713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0578B-5E98-4A8D-BA7C-B0FA9E956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36DF66-E08A-4C27-BAEB-9554943A3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50D3D6-DE45-481C-A47B-51ECB5BA7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2EF6A4-0132-45D7-9464-6AD25DBC6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E42DF5-B79A-466C-80E5-0226B7A8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125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A331E-BD93-4F18-874A-AB31C0D6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FB9E7E-8A86-4943-86D9-9B9F9C17E8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636F82-D692-474C-ACF2-1E68A8600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9EEC83E-83B9-4E7F-B67F-58444B3EB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9C49CE-15C0-4B22-A393-07528A18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F17C27-ED98-4242-85D8-A2A8E8D83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272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D84A5-0D32-4DB6-ACE7-3472E84E8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3428CA-9F63-4634-A979-14340D44F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FC8283-63AD-459F-8430-5626E4D91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7FAB550-DFE6-4370-A994-60A42F8BD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7082D4-706A-4788-B43B-A2A52B191F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7E2114C-C95D-4973-B076-846251DB8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5512920-3A03-439C-B990-26C3327C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EC25E63-7A24-4F79-9830-3F4EB86C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811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933A0-4397-48E7-9AC4-200A3FF5E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448F82-AC9F-4BAA-B8E8-FEF25860D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4F075E8-EEE0-440A-971B-BF324023B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72C346-1806-48AF-90BA-D5DEBF7B9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662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AD38A1-CBB2-4F51-9A9F-AEE880B2D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C78095-F817-456E-A5DD-FC5A0FBA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3AB7C8-43C6-423A-B797-138A4A17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661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F02906-F848-41D3-912B-28507107F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D28ADD-AE69-4E6F-9CAE-53B4C605E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D94072B-DA43-4C60-9397-10FFFF882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BF8648-745F-43B5-9621-6B48828E4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9037E1-430F-40AE-9500-2F37D0F1A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ABE9B4-B6CE-4DF1-A862-C6FC0F147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175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B1A32-C26F-4C0B-AE95-5C8DBCE06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88E2516-D289-4849-B364-8D94CBF98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07480C-3169-4319-A836-CFE1857BC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89D43BE-A8D2-4530-B6EE-0CDB5C6A8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758C84-FF90-44BB-9103-DF50DB7B8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1FAFC2-AC9F-4CEB-9F69-3D6B86F0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692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716A92B-C1F8-49A2-B73F-3356035E4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0853C6-1062-47E3-9F1C-1D6085277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221A87-9F8A-4510-9329-EA615F726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4AF46-C305-4D44-9A40-47F301D1F469}" type="datetimeFigureOut">
              <a:rPr lang="de-CH" smtClean="0"/>
              <a:t>28.02.2020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65C53-8178-48A7-92F3-651932804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BC0A21-B008-417E-80E3-A208E0328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9DDE3-3FE4-44EC-A0B4-53F141290C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49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OxrB5Xywpw" TargetMode="External"/><Relationship Id="rId2" Type="http://schemas.openxmlformats.org/officeDocument/2006/relationships/hyperlink" Target="https://www.youtube.com/watch?v=YHLF-1Gz5b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bfBT5Aj1Mv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74987-CE56-48FE-97B7-D164A0A2D2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 Geschichte des Fahrrades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39DBCFD-A826-4706-907E-4FEEB456A4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658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CB20973-0662-487F-9AAB-9CD5ACAA0F7E}"/>
              </a:ext>
            </a:extLst>
          </p:cNvPr>
          <p:cNvGrpSpPr/>
          <p:nvPr/>
        </p:nvGrpSpPr>
        <p:grpSpPr>
          <a:xfrm>
            <a:off x="415816" y="5768613"/>
            <a:ext cx="11360368" cy="1089387"/>
            <a:chOff x="398080" y="1394321"/>
            <a:chExt cx="11360368" cy="1089387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3E148211-7806-4DF8-836E-6BE6F61B6F15}"/>
                </a:ext>
              </a:extLst>
            </p:cNvPr>
            <p:cNvCxnSpPr/>
            <p:nvPr/>
          </p:nvCxnSpPr>
          <p:spPr>
            <a:xfrm>
              <a:off x="567559" y="1776248"/>
              <a:ext cx="109622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089018BC-9CD0-42E0-BD91-DACFF2676B57}"/>
                </a:ext>
              </a:extLst>
            </p:cNvPr>
            <p:cNvGrpSpPr/>
            <p:nvPr/>
          </p:nvGrpSpPr>
          <p:grpSpPr>
            <a:xfrm>
              <a:off x="2226776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F13A9F18-7C27-4C79-844D-28345892AA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38178919-F48B-4B7C-AB79-81769FD80C32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1817</a:t>
                </a:r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C5C0BCFF-B5BE-4547-87B1-64F85B9FEE1D}"/>
                </a:ext>
              </a:extLst>
            </p:cNvPr>
            <p:cNvGrpSpPr/>
            <p:nvPr/>
          </p:nvGrpSpPr>
          <p:grpSpPr>
            <a:xfrm>
              <a:off x="4329317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B772578B-CF3E-407C-989C-C1ABFA8049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4976F9F6-918A-4B5D-A4CA-4297446491A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1839</a:t>
                </a: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7687BCD-DAFA-4C36-85D0-F1CFB15A92AA}"/>
                </a:ext>
              </a:extLst>
            </p:cNvPr>
            <p:cNvGrpSpPr/>
            <p:nvPr/>
          </p:nvGrpSpPr>
          <p:grpSpPr>
            <a:xfrm>
              <a:off x="6844389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4F53DCC4-FF51-45DA-8C9D-D283B62F13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AFEFD3D3-F715-48EA-8D65-1EFEFD0372DB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1861</a:t>
                </a:r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B09290D9-5ED7-4F3C-8FCB-F07E703DA862}"/>
                </a:ext>
              </a:extLst>
            </p:cNvPr>
            <p:cNvGrpSpPr/>
            <p:nvPr/>
          </p:nvGrpSpPr>
          <p:grpSpPr>
            <a:xfrm>
              <a:off x="7459246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04540EA3-D9D3-4130-9A5B-1697AE03A6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8E174C4E-CD39-475F-8A3F-5CBCE772F67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1869</a:t>
                </a: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76CF7461-2849-4990-B4ED-5C0C20821478}"/>
                </a:ext>
              </a:extLst>
            </p:cNvPr>
            <p:cNvGrpSpPr/>
            <p:nvPr/>
          </p:nvGrpSpPr>
          <p:grpSpPr>
            <a:xfrm>
              <a:off x="9611711" y="1416974"/>
              <a:ext cx="825062" cy="1066732"/>
              <a:chOff x="1332187" y="1432034"/>
              <a:chExt cx="825062" cy="1066732"/>
            </a:xfrm>
          </p:grpSpPr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41695BB0-25A3-41F9-8348-D26DD8151C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65379156-9DCE-4ED9-809A-F3F3D8B7F3CD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1885</a:t>
                </a:r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A10CF41D-7599-42D3-801B-6C6A47B391CE}"/>
                </a:ext>
              </a:extLst>
            </p:cNvPr>
            <p:cNvGrpSpPr/>
            <p:nvPr/>
          </p:nvGrpSpPr>
          <p:grpSpPr>
            <a:xfrm>
              <a:off x="398080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3A286B00-C53E-49CB-A775-196C29B10B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30CA8684-1AB6-4162-BA41-4302DF54D934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1800</a:t>
                </a: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D2FA28FC-1F5F-47B6-8FE4-79152C14F3E7}"/>
                </a:ext>
              </a:extLst>
            </p:cNvPr>
            <p:cNvGrpSpPr/>
            <p:nvPr/>
          </p:nvGrpSpPr>
          <p:grpSpPr>
            <a:xfrm>
              <a:off x="10933386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4249A1B7-D6D2-4FEC-9184-00A4998F46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193C3A2-6641-4B6D-8371-51B7FBE50358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1900</a:t>
                </a:r>
              </a:p>
            </p:txBody>
          </p:sp>
        </p:grp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27027456-48EE-4F5F-BC53-849B3F4B7492}"/>
              </a:ext>
            </a:extLst>
          </p:cNvPr>
          <p:cNvSpPr txBox="1"/>
          <p:nvPr/>
        </p:nvSpPr>
        <p:spPr>
          <a:xfrm>
            <a:off x="4549925" y="219635"/>
            <a:ext cx="3137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Rover-Sicherheitsrad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3DA9F86-2C47-43FF-9941-4D2B0290461B}"/>
              </a:ext>
            </a:extLst>
          </p:cNvPr>
          <p:cNvSpPr txBox="1"/>
          <p:nvPr/>
        </p:nvSpPr>
        <p:spPr>
          <a:xfrm>
            <a:off x="4898088" y="671692"/>
            <a:ext cx="2336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James </a:t>
            </a:r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Starley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Bildergebnis für Rover Sicherheitsrad 1885">
            <a:extLst>
              <a:ext uri="{FF2B5EF4-FFF2-40B4-BE49-F238E27FC236}">
                <a16:creationId xmlns:a16="http://schemas.microsoft.com/office/drawing/2014/main" id="{056ACE15-4B34-45C1-B29F-E60F7189B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289" y="2014464"/>
            <a:ext cx="4679891" cy="296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Bildergebnis für Rover Sicherheitsrad 1885">
            <a:extLst>
              <a:ext uri="{FF2B5EF4-FFF2-40B4-BE49-F238E27FC236}">
                <a16:creationId xmlns:a16="http://schemas.microsoft.com/office/drawing/2014/main" id="{8AC8AB3F-9D59-4CA8-8E19-5051239D5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19" y="1488371"/>
            <a:ext cx="5540081" cy="402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128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Bildergebnis für Rover Sicherheitsrad 1885">
            <a:extLst>
              <a:ext uri="{FF2B5EF4-FFF2-40B4-BE49-F238E27FC236}">
                <a16:creationId xmlns:a16="http://schemas.microsoft.com/office/drawing/2014/main" id="{53EDA04F-BEEF-4A91-A316-D7B074CD2A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5"/>
          <a:stretch/>
        </p:blipFill>
        <p:spPr bwMode="auto">
          <a:xfrm>
            <a:off x="2305050" y="332772"/>
            <a:ext cx="7581900" cy="619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598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993B4F4-692F-453D-BA89-F104AB1353EF}"/>
              </a:ext>
            </a:extLst>
          </p:cNvPr>
          <p:cNvSpPr/>
          <p:nvPr/>
        </p:nvSpPr>
        <p:spPr>
          <a:xfrm>
            <a:off x="302489" y="547433"/>
            <a:ext cx="4873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>
                <a:hlinkClick r:id="rId2"/>
              </a:rPr>
              <a:t>https://www.youtube.com/watch?v=YHLF-1Gz5bs</a:t>
            </a:r>
            <a:endParaRPr lang="de-CH" dirty="0"/>
          </a:p>
          <a:p>
            <a:r>
              <a:rPr lang="de-CH" dirty="0"/>
              <a:t>Geschichte in 2 Minuten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9F16518-7B89-4C1F-96CD-AA44585F01A2}"/>
              </a:ext>
            </a:extLst>
          </p:cNvPr>
          <p:cNvSpPr/>
          <p:nvPr/>
        </p:nvSpPr>
        <p:spPr>
          <a:xfrm>
            <a:off x="302489" y="1473407"/>
            <a:ext cx="50575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>
                <a:hlinkClick r:id="rId3"/>
              </a:rPr>
              <a:t>https://www.youtube.com/watch?v=OOxrB5Xywpw</a:t>
            </a:r>
            <a:endParaRPr lang="de-CH" dirty="0"/>
          </a:p>
          <a:p>
            <a:endParaRPr lang="de-CH" dirty="0"/>
          </a:p>
          <a:p>
            <a:r>
              <a:rPr lang="de-CH" dirty="0"/>
              <a:t>Draisine (Laufrad), 1:53-4:20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0AEEA71-5B02-4BA5-99F6-A2E691C7D816}"/>
              </a:ext>
            </a:extLst>
          </p:cNvPr>
          <p:cNvSpPr/>
          <p:nvPr/>
        </p:nvSpPr>
        <p:spPr>
          <a:xfrm>
            <a:off x="252539" y="2966542"/>
            <a:ext cx="49236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>
                <a:hlinkClick r:id="rId4"/>
              </a:rPr>
              <a:t>https://www.youtube.com/watch?v=bfBT5Aj1Mv8</a:t>
            </a:r>
            <a:endParaRPr lang="de-CH" dirty="0"/>
          </a:p>
          <a:p>
            <a:r>
              <a:rPr lang="de-CH" dirty="0"/>
              <a:t>Geschichte des Fahrrades, 4 Minuten</a:t>
            </a:r>
          </a:p>
        </p:txBody>
      </p:sp>
    </p:spTree>
    <p:extLst>
      <p:ext uri="{BB962C8B-B14F-4D97-AF65-F5344CB8AC3E}">
        <p14:creationId xmlns:p14="http://schemas.microsoft.com/office/powerpoint/2010/main" val="151899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2905BA54-383E-4F42-B272-A1C0CB6D86D2}"/>
              </a:ext>
            </a:extLst>
          </p:cNvPr>
          <p:cNvGrpSpPr/>
          <p:nvPr/>
        </p:nvGrpSpPr>
        <p:grpSpPr>
          <a:xfrm>
            <a:off x="361949" y="1182626"/>
            <a:ext cx="11468101" cy="1352019"/>
            <a:chOff x="474278" y="3884658"/>
            <a:chExt cx="11468101" cy="1352019"/>
          </a:xfrm>
        </p:grpSpPr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E6039997-8A5E-4F48-BBD4-4A3C02BC8695}"/>
                </a:ext>
              </a:extLst>
            </p:cNvPr>
            <p:cNvCxnSpPr/>
            <p:nvPr/>
          </p:nvCxnSpPr>
          <p:spPr>
            <a:xfrm>
              <a:off x="614855" y="4524703"/>
              <a:ext cx="109622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7E668D21-D2DD-48A6-AC4A-885C3C8632D6}"/>
                </a:ext>
              </a:extLst>
            </p:cNvPr>
            <p:cNvGrpSpPr/>
            <p:nvPr/>
          </p:nvGrpSpPr>
          <p:grpSpPr>
            <a:xfrm>
              <a:off x="11117317" y="4169945"/>
              <a:ext cx="825062" cy="1066732"/>
              <a:chOff x="1332187" y="1432034"/>
              <a:chExt cx="825062" cy="1066732"/>
            </a:xfrm>
          </p:grpSpPr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120A2221-2F1D-4A8E-816F-CEC1684FA8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5B5DA3D1-E1E0-4D10-9E92-4B2DA77E029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2020</a:t>
                </a:r>
              </a:p>
            </p:txBody>
          </p:sp>
        </p:grp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8AB1941A-7ABC-4908-A9FC-002B95E0C694}"/>
                </a:ext>
              </a:extLst>
            </p:cNvPr>
            <p:cNvGrpSpPr/>
            <p:nvPr/>
          </p:nvGrpSpPr>
          <p:grpSpPr>
            <a:xfrm>
              <a:off x="474278" y="4169945"/>
              <a:ext cx="825062" cy="1066732"/>
              <a:chOff x="1332187" y="1432034"/>
              <a:chExt cx="825062" cy="1066732"/>
            </a:xfrm>
          </p:grpSpPr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989C4442-3FFF-4F77-9AF9-8D30CD76A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5A894117-860C-42C6-B80F-EE101964B332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1800</a:t>
                </a:r>
              </a:p>
            </p:txBody>
          </p:sp>
        </p:grp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25D8F7A9-DE80-445F-8EE2-44D2459F73DD}"/>
                </a:ext>
              </a:extLst>
            </p:cNvPr>
            <p:cNvGrpSpPr/>
            <p:nvPr/>
          </p:nvGrpSpPr>
          <p:grpSpPr>
            <a:xfrm>
              <a:off x="5631572" y="4169945"/>
              <a:ext cx="905837" cy="1066732"/>
              <a:chOff x="1332186" y="1432034"/>
              <a:chExt cx="905837" cy="1066732"/>
            </a:xfrm>
          </p:grpSpPr>
          <p:cxnSp>
            <p:nvCxnSpPr>
              <p:cNvPr id="35" name="Gerader Verbinder 34">
                <a:extLst>
                  <a:ext uri="{FF2B5EF4-FFF2-40B4-BE49-F238E27FC236}">
                    <a16:creationId xmlns:a16="http://schemas.microsoft.com/office/drawing/2014/main" id="{72C44A03-01B6-4F83-B05D-C7DAFBB671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525BA296-BBE4-491E-8DDA-859A39D37587}"/>
                  </a:ext>
                </a:extLst>
              </p:cNvPr>
              <p:cNvSpPr txBox="1"/>
              <p:nvPr/>
            </p:nvSpPr>
            <p:spPr>
              <a:xfrm>
                <a:off x="1332186" y="2120461"/>
                <a:ext cx="905837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1900</a:t>
                </a:r>
              </a:p>
            </p:txBody>
          </p:sp>
        </p:grpSp>
        <p:sp>
          <p:nvSpPr>
            <p:cNvPr id="39" name="Bogen 38">
              <a:extLst>
                <a:ext uri="{FF2B5EF4-FFF2-40B4-BE49-F238E27FC236}">
                  <a16:creationId xmlns:a16="http://schemas.microsoft.com/office/drawing/2014/main" id="{547665D8-A624-4EB9-9277-2D1A8452B8C0}"/>
                </a:ext>
              </a:extLst>
            </p:cNvPr>
            <p:cNvSpPr/>
            <p:nvPr/>
          </p:nvSpPr>
          <p:spPr>
            <a:xfrm>
              <a:off x="750173" y="3884658"/>
              <a:ext cx="5209833" cy="471322"/>
            </a:xfrm>
            <a:prstGeom prst="arc">
              <a:avLst>
                <a:gd name="adj1" fmla="val 10793566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7E8FE2A4-191F-4A61-8867-17AFCBE8932E}"/>
              </a:ext>
            </a:extLst>
          </p:cNvPr>
          <p:cNvGrpSpPr/>
          <p:nvPr/>
        </p:nvGrpSpPr>
        <p:grpSpPr>
          <a:xfrm>
            <a:off x="415816" y="3941428"/>
            <a:ext cx="11360368" cy="1089387"/>
            <a:chOff x="398080" y="1394321"/>
            <a:chExt cx="11360368" cy="1089387"/>
          </a:xfrm>
        </p:grpSpPr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9F091FB1-42BD-4FAB-BD75-8E2BF127BEE4}"/>
                </a:ext>
              </a:extLst>
            </p:cNvPr>
            <p:cNvCxnSpPr/>
            <p:nvPr/>
          </p:nvCxnSpPr>
          <p:spPr>
            <a:xfrm>
              <a:off x="567559" y="1776248"/>
              <a:ext cx="109622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1A2A06-F5A1-4899-B991-4D48C8DDDC06}"/>
                </a:ext>
              </a:extLst>
            </p:cNvPr>
            <p:cNvGrpSpPr/>
            <p:nvPr/>
          </p:nvGrpSpPr>
          <p:grpSpPr>
            <a:xfrm>
              <a:off x="2226776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B6A242DB-A1B2-461D-87E6-5FC91FB57F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454EB7F-47A2-48FF-B4CF-D1C48BE2C760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1817</a:t>
                </a:r>
              </a:p>
            </p:txBody>
          </p: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17FA3038-9EB0-423C-AB3D-F02EAFE7391D}"/>
                </a:ext>
              </a:extLst>
            </p:cNvPr>
            <p:cNvGrpSpPr/>
            <p:nvPr/>
          </p:nvGrpSpPr>
          <p:grpSpPr>
            <a:xfrm>
              <a:off x="4329317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16" name="Gerader Verbinder 15">
                <a:extLst>
                  <a:ext uri="{FF2B5EF4-FFF2-40B4-BE49-F238E27FC236}">
                    <a16:creationId xmlns:a16="http://schemas.microsoft.com/office/drawing/2014/main" id="{1DEE75FF-6AA8-448B-A7EC-021FB09A8C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A0FFFC73-8069-431E-A7A7-1D2CE771D9A5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1839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77F2FB6B-CBC8-4122-ACA1-CF6117EAFA4E}"/>
                </a:ext>
              </a:extLst>
            </p:cNvPr>
            <p:cNvGrpSpPr/>
            <p:nvPr/>
          </p:nvGrpSpPr>
          <p:grpSpPr>
            <a:xfrm>
              <a:off x="6844389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909EA308-E338-4D3A-B294-A754BB94DC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AA99781-A84D-4135-815A-A9FA2CA2D0DC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1861</a:t>
                </a:r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F30B860B-324F-4B71-B203-B3E247B66384}"/>
                </a:ext>
              </a:extLst>
            </p:cNvPr>
            <p:cNvGrpSpPr/>
            <p:nvPr/>
          </p:nvGrpSpPr>
          <p:grpSpPr>
            <a:xfrm>
              <a:off x="7459246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7D1EAE6C-FA56-4778-AFB4-E7A72574A8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D96D5A26-8BBE-4CB5-A527-13AB31632CF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1869</a:t>
                </a:r>
              </a:p>
            </p:txBody>
          </p: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AF4C0C5F-C062-4B36-98DA-B99DA0E8462D}"/>
                </a:ext>
              </a:extLst>
            </p:cNvPr>
            <p:cNvGrpSpPr/>
            <p:nvPr/>
          </p:nvGrpSpPr>
          <p:grpSpPr>
            <a:xfrm>
              <a:off x="9611711" y="1416974"/>
              <a:ext cx="825062" cy="1066732"/>
              <a:chOff x="1332187" y="1432034"/>
              <a:chExt cx="825062" cy="1066732"/>
            </a:xfrm>
          </p:grpSpPr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27F7BC2D-7061-43E7-B1E9-BEBB6BD29C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B0F6ADBD-763D-405B-AA6A-B89280108B03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1885</a:t>
                </a:r>
              </a:p>
            </p:txBody>
          </p:sp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D882BAF5-A545-4112-934C-596CB858FB14}"/>
                </a:ext>
              </a:extLst>
            </p:cNvPr>
            <p:cNvGrpSpPr/>
            <p:nvPr/>
          </p:nvGrpSpPr>
          <p:grpSpPr>
            <a:xfrm>
              <a:off x="398080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43" name="Gerader Verbinder 42">
                <a:extLst>
                  <a:ext uri="{FF2B5EF4-FFF2-40B4-BE49-F238E27FC236}">
                    <a16:creationId xmlns:a16="http://schemas.microsoft.com/office/drawing/2014/main" id="{24239F48-3DA2-4E07-B076-284B5F834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989BF802-686D-499E-94F0-A4E2FA5A97F6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1800</a:t>
                </a:r>
              </a:p>
            </p:txBody>
          </p:sp>
        </p:grp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7B1E9ABC-178D-4D34-AF38-8DEAF60FF2EB}"/>
                </a:ext>
              </a:extLst>
            </p:cNvPr>
            <p:cNvGrpSpPr/>
            <p:nvPr/>
          </p:nvGrpSpPr>
          <p:grpSpPr>
            <a:xfrm>
              <a:off x="10933386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46" name="Gerader Verbinder 45">
                <a:extLst>
                  <a:ext uri="{FF2B5EF4-FFF2-40B4-BE49-F238E27FC236}">
                    <a16:creationId xmlns:a16="http://schemas.microsoft.com/office/drawing/2014/main" id="{781BFBFA-B313-44F0-AE46-845D21FF4D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6321076A-80B7-4C27-B198-F8080809EE2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1900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442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17B92F0-C18D-4BDB-90C5-3563FDC231FA}"/>
              </a:ext>
            </a:extLst>
          </p:cNvPr>
          <p:cNvGrpSpPr/>
          <p:nvPr/>
        </p:nvGrpSpPr>
        <p:grpSpPr>
          <a:xfrm>
            <a:off x="415816" y="5768613"/>
            <a:ext cx="11360368" cy="1089387"/>
            <a:chOff x="398080" y="1394321"/>
            <a:chExt cx="11360368" cy="1089387"/>
          </a:xfrm>
        </p:grpSpPr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0C540997-01FE-4651-A16D-DB923D093D77}"/>
                </a:ext>
              </a:extLst>
            </p:cNvPr>
            <p:cNvCxnSpPr/>
            <p:nvPr/>
          </p:nvCxnSpPr>
          <p:spPr>
            <a:xfrm>
              <a:off x="567559" y="1776248"/>
              <a:ext cx="109622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C3683F08-BC10-4ADA-A6E1-11C03E6ECFFB}"/>
                </a:ext>
              </a:extLst>
            </p:cNvPr>
            <p:cNvGrpSpPr/>
            <p:nvPr/>
          </p:nvGrpSpPr>
          <p:grpSpPr>
            <a:xfrm>
              <a:off x="2226776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46" name="Gerader Verbinder 45">
                <a:extLst>
                  <a:ext uri="{FF2B5EF4-FFF2-40B4-BE49-F238E27FC236}">
                    <a16:creationId xmlns:a16="http://schemas.microsoft.com/office/drawing/2014/main" id="{61280B3C-6142-4367-B24E-FB245165ED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46">
                <a:extLst>
                  <a:ext uri="{FF2B5EF4-FFF2-40B4-BE49-F238E27FC236}">
                    <a16:creationId xmlns:a16="http://schemas.microsoft.com/office/drawing/2014/main" id="{1A82F55F-0A6A-4795-8F60-D91B4A6EDC57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1817</a:t>
                </a:r>
              </a:p>
            </p:txBody>
          </p: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D849F39F-7894-423F-8E8A-8FD4B1A72B0C}"/>
                </a:ext>
              </a:extLst>
            </p:cNvPr>
            <p:cNvGrpSpPr/>
            <p:nvPr/>
          </p:nvGrpSpPr>
          <p:grpSpPr>
            <a:xfrm>
              <a:off x="4329317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44" name="Gerader Verbinder 43">
                <a:extLst>
                  <a:ext uri="{FF2B5EF4-FFF2-40B4-BE49-F238E27FC236}">
                    <a16:creationId xmlns:a16="http://schemas.microsoft.com/office/drawing/2014/main" id="{F8BB14D6-4A78-420A-8133-0F32F7393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FF81842D-FD18-4644-89D3-CEB7F882508F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1839</a:t>
                </a:r>
              </a:p>
            </p:txBody>
          </p:sp>
        </p:grp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2766B1D9-93FA-4B1F-949C-B7CC87FD9A9D}"/>
                </a:ext>
              </a:extLst>
            </p:cNvPr>
            <p:cNvGrpSpPr/>
            <p:nvPr/>
          </p:nvGrpSpPr>
          <p:grpSpPr>
            <a:xfrm>
              <a:off x="6844389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42" name="Gerader Verbinder 41">
                <a:extLst>
                  <a:ext uri="{FF2B5EF4-FFF2-40B4-BE49-F238E27FC236}">
                    <a16:creationId xmlns:a16="http://schemas.microsoft.com/office/drawing/2014/main" id="{4F097934-D714-44FC-A870-32B80F791D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feld 42">
                <a:extLst>
                  <a:ext uri="{FF2B5EF4-FFF2-40B4-BE49-F238E27FC236}">
                    <a16:creationId xmlns:a16="http://schemas.microsoft.com/office/drawing/2014/main" id="{4B261861-A589-43F1-96A8-0B231F6B40DA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1861</a:t>
                </a:r>
              </a:p>
            </p:txBody>
          </p:sp>
        </p:grp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0120A1F4-4566-4A8C-96F2-BC96B449F01B}"/>
                </a:ext>
              </a:extLst>
            </p:cNvPr>
            <p:cNvGrpSpPr/>
            <p:nvPr/>
          </p:nvGrpSpPr>
          <p:grpSpPr>
            <a:xfrm>
              <a:off x="7459246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40" name="Gerader Verbinder 39">
                <a:extLst>
                  <a:ext uri="{FF2B5EF4-FFF2-40B4-BE49-F238E27FC236}">
                    <a16:creationId xmlns:a16="http://schemas.microsoft.com/office/drawing/2014/main" id="{D2613B5F-9E96-48DE-AC54-D6C67B4896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id="{C26553C2-B49C-47F6-A2C1-5C04B002E736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1869</a:t>
                </a:r>
              </a:p>
            </p:txBody>
          </p:sp>
        </p:grp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6453DE29-391C-49D1-B907-FF2D6CE2D8CC}"/>
                </a:ext>
              </a:extLst>
            </p:cNvPr>
            <p:cNvGrpSpPr/>
            <p:nvPr/>
          </p:nvGrpSpPr>
          <p:grpSpPr>
            <a:xfrm>
              <a:off x="9611711" y="1416974"/>
              <a:ext cx="825062" cy="1066732"/>
              <a:chOff x="1332187" y="1432034"/>
              <a:chExt cx="825062" cy="1066732"/>
            </a:xfrm>
          </p:grpSpPr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E93AE689-3B86-442F-BA58-E47D47A0A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AF04BEB9-73F6-4B27-9971-73F22A923543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1885</a:t>
                </a:r>
              </a:p>
            </p:txBody>
          </p:sp>
        </p:grp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37BCA7DF-4885-4E63-BC5C-8F2717A00E73}"/>
                </a:ext>
              </a:extLst>
            </p:cNvPr>
            <p:cNvGrpSpPr/>
            <p:nvPr/>
          </p:nvGrpSpPr>
          <p:grpSpPr>
            <a:xfrm>
              <a:off x="398080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36" name="Gerader Verbinder 35">
                <a:extLst>
                  <a:ext uri="{FF2B5EF4-FFF2-40B4-BE49-F238E27FC236}">
                    <a16:creationId xmlns:a16="http://schemas.microsoft.com/office/drawing/2014/main" id="{29A32A1F-7EFE-4DFD-B516-61016B7068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F3D6F3C6-EE7E-49A9-A139-E0F451DE7848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1800</a:t>
                </a:r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BF3B4E3B-3554-4062-B423-5924CC733480}"/>
                </a:ext>
              </a:extLst>
            </p:cNvPr>
            <p:cNvGrpSpPr/>
            <p:nvPr/>
          </p:nvGrpSpPr>
          <p:grpSpPr>
            <a:xfrm>
              <a:off x="10933386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7D98D2CF-1565-4271-9073-7EC633E161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2DC82EB2-BB1B-4F25-92A3-8FB563F44354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1900</a:t>
                </a:r>
              </a:p>
            </p:txBody>
          </p:sp>
        </p:grpSp>
      </p:grpSp>
      <p:pic>
        <p:nvPicPr>
          <p:cNvPr id="1026" name="Picture 2" descr="Bildergebnis für Karl von Drais">
            <a:extLst>
              <a:ext uri="{FF2B5EF4-FFF2-40B4-BE49-F238E27FC236}">
                <a16:creationId xmlns:a16="http://schemas.microsoft.com/office/drawing/2014/main" id="{7D080C98-FD18-4030-ADF3-BECC5C9AA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13" y="215605"/>
            <a:ext cx="2715134" cy="334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4BA6CB55-680F-43F9-AFBF-E9F394A14187}"/>
              </a:ext>
            </a:extLst>
          </p:cNvPr>
          <p:cNvSpPr txBox="1"/>
          <p:nvPr/>
        </p:nvSpPr>
        <p:spPr>
          <a:xfrm>
            <a:off x="881628" y="3549188"/>
            <a:ext cx="169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Karl von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Drais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Bildergebnis für Karl von Drais">
            <a:extLst>
              <a:ext uri="{FF2B5EF4-FFF2-40B4-BE49-F238E27FC236}">
                <a16:creationId xmlns:a16="http://schemas.microsoft.com/office/drawing/2014/main" id="{8D75FC2F-4992-4C40-8F93-E2FF2AF94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437" y="215604"/>
            <a:ext cx="6899603" cy="517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E668A0C3-3ECD-4C89-953D-AA59B5A5B138}"/>
              </a:ext>
            </a:extLst>
          </p:cNvPr>
          <p:cNvSpPr txBox="1"/>
          <p:nvPr/>
        </p:nvSpPr>
        <p:spPr>
          <a:xfrm>
            <a:off x="2657043" y="4638847"/>
            <a:ext cx="1691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Draisine</a:t>
            </a:r>
          </a:p>
        </p:txBody>
      </p:sp>
    </p:spTree>
    <p:extLst>
      <p:ext uri="{BB962C8B-B14F-4D97-AF65-F5344CB8AC3E}">
        <p14:creationId xmlns:p14="http://schemas.microsoft.com/office/powerpoint/2010/main" val="86339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ldergebnis für Karl von Drais">
            <a:extLst>
              <a:ext uri="{FF2B5EF4-FFF2-40B4-BE49-F238E27FC236}">
                <a16:creationId xmlns:a16="http://schemas.microsoft.com/office/drawing/2014/main" id="{A663F7F1-D9DA-437F-8460-255ADAA09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26" y="620391"/>
            <a:ext cx="6205718" cy="350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ildergebnis für Karl von Drais">
            <a:extLst>
              <a:ext uri="{FF2B5EF4-FFF2-40B4-BE49-F238E27FC236}">
                <a16:creationId xmlns:a16="http://schemas.microsoft.com/office/drawing/2014/main" id="{4DE7ABA2-E28C-484B-BA92-96ABB993E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848" y="2812648"/>
            <a:ext cx="5134726" cy="36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88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0012925-A587-4EC4-8018-F8F44825E556}"/>
              </a:ext>
            </a:extLst>
          </p:cNvPr>
          <p:cNvGrpSpPr/>
          <p:nvPr/>
        </p:nvGrpSpPr>
        <p:grpSpPr>
          <a:xfrm>
            <a:off x="415816" y="5768613"/>
            <a:ext cx="11360368" cy="1089387"/>
            <a:chOff x="398080" y="1394321"/>
            <a:chExt cx="11360368" cy="1089387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BD6DD8B6-A32F-435C-95C0-8DA9ABC2760F}"/>
                </a:ext>
              </a:extLst>
            </p:cNvPr>
            <p:cNvCxnSpPr/>
            <p:nvPr/>
          </p:nvCxnSpPr>
          <p:spPr>
            <a:xfrm>
              <a:off x="567559" y="1776248"/>
              <a:ext cx="10962289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04483F05-A089-4D0F-B5EF-EB1440851924}"/>
                </a:ext>
              </a:extLst>
            </p:cNvPr>
            <p:cNvGrpSpPr/>
            <p:nvPr/>
          </p:nvGrpSpPr>
          <p:grpSpPr>
            <a:xfrm>
              <a:off x="2226776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86CED726-6536-4F3B-8BCA-FB5E31CE15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08B6C063-3D53-49AF-BCB4-187E822540B3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1817</a:t>
                </a:r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2F544918-43FC-40CD-83C5-97555BF04688}"/>
                </a:ext>
              </a:extLst>
            </p:cNvPr>
            <p:cNvGrpSpPr/>
            <p:nvPr/>
          </p:nvGrpSpPr>
          <p:grpSpPr>
            <a:xfrm>
              <a:off x="4329317" y="1394321"/>
              <a:ext cx="825062" cy="1066732"/>
              <a:chOff x="1332187" y="1432034"/>
              <a:chExt cx="825062" cy="1066732"/>
            </a:xfrm>
          </p:grpSpPr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28BF33AF-CC90-44BF-B28B-B93AD094C7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9B795645-00EB-4F77-9303-D1B3424CBC90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1839</a:t>
                </a: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5B0D532A-3884-43AC-97C7-EB6C2E05DEFB}"/>
                </a:ext>
              </a:extLst>
            </p:cNvPr>
            <p:cNvGrpSpPr/>
            <p:nvPr/>
          </p:nvGrpSpPr>
          <p:grpSpPr>
            <a:xfrm>
              <a:off x="6844389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CDD67523-3BCB-40EA-BB65-DD6BEA552D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D43CBFA5-74F0-458B-859E-312813A33A51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1861</a:t>
                </a:r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7B429E1B-0621-4E0A-9CD9-B6EA87699FFD}"/>
                </a:ext>
              </a:extLst>
            </p:cNvPr>
            <p:cNvGrpSpPr/>
            <p:nvPr/>
          </p:nvGrpSpPr>
          <p:grpSpPr>
            <a:xfrm>
              <a:off x="7459246" y="1416976"/>
              <a:ext cx="825062" cy="1066732"/>
              <a:chOff x="1332187" y="1432034"/>
              <a:chExt cx="825062" cy="1066732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AADFF224-540E-4ABB-9CEF-11666765C7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4FEB908A-AC04-4BA9-979E-1F016F268569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1869</a:t>
                </a: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1A904A7B-D128-48AD-8880-BD9DFF01D5D9}"/>
                </a:ext>
              </a:extLst>
            </p:cNvPr>
            <p:cNvGrpSpPr/>
            <p:nvPr/>
          </p:nvGrpSpPr>
          <p:grpSpPr>
            <a:xfrm>
              <a:off x="9611711" y="1416974"/>
              <a:ext cx="825062" cy="1066732"/>
              <a:chOff x="1332187" y="1432034"/>
              <a:chExt cx="825062" cy="1066732"/>
            </a:xfrm>
          </p:grpSpPr>
          <p:cxnSp>
            <p:nvCxnSpPr>
              <p:cNvPr id="17" name="Gerader Verbinder 16">
                <a:extLst>
                  <a:ext uri="{FF2B5EF4-FFF2-40B4-BE49-F238E27FC236}">
                    <a16:creationId xmlns:a16="http://schemas.microsoft.com/office/drawing/2014/main" id="{2EAC7C03-1C5F-4A9E-BC61-7418F726FD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BFB8AC6-7ED4-41B1-82A2-2F7A2A8B6FDC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1885</a:t>
                </a:r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7D1D6FA2-097B-467E-B66A-11A534FF5573}"/>
                </a:ext>
              </a:extLst>
            </p:cNvPr>
            <p:cNvGrpSpPr/>
            <p:nvPr/>
          </p:nvGrpSpPr>
          <p:grpSpPr>
            <a:xfrm>
              <a:off x="398080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15" name="Gerader Verbinder 14">
                <a:extLst>
                  <a:ext uri="{FF2B5EF4-FFF2-40B4-BE49-F238E27FC236}">
                    <a16:creationId xmlns:a16="http://schemas.microsoft.com/office/drawing/2014/main" id="{73F999F1-E7B7-492A-A1C8-A9C70620A4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FC0E2C53-E65A-4CD2-972D-3E4126C90FEB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1800</a:t>
                </a: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46F94539-2115-4A36-8F1B-582F3D518683}"/>
                </a:ext>
              </a:extLst>
            </p:cNvPr>
            <p:cNvGrpSpPr/>
            <p:nvPr/>
          </p:nvGrpSpPr>
          <p:grpSpPr>
            <a:xfrm>
              <a:off x="10933386" y="1394425"/>
              <a:ext cx="825062" cy="1066732"/>
              <a:chOff x="1332187" y="1432034"/>
              <a:chExt cx="825062" cy="1066732"/>
            </a:xfrm>
          </p:grpSpPr>
          <p:cxnSp>
            <p:nvCxnSpPr>
              <p:cNvPr id="13" name="Gerader Verbinder 12">
                <a:extLst>
                  <a:ext uri="{FF2B5EF4-FFF2-40B4-BE49-F238E27FC236}">
                    <a16:creationId xmlns:a16="http://schemas.microsoft.com/office/drawing/2014/main" id="{61CF5DDF-1E16-49F2-805A-2947D52946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0635" y="1432034"/>
                <a:ext cx="0" cy="68842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542C46DF-D9AA-4701-A68E-4E59EEBB8439}"/>
                  </a:ext>
                </a:extLst>
              </p:cNvPr>
              <p:cNvSpPr txBox="1"/>
              <p:nvPr/>
            </p:nvSpPr>
            <p:spPr>
              <a:xfrm>
                <a:off x="1332187" y="2120461"/>
                <a:ext cx="825062" cy="378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1900</a:t>
                </a:r>
              </a:p>
            </p:txBody>
          </p:sp>
        </p:grpSp>
      </p:grpSp>
      <p:pic>
        <p:nvPicPr>
          <p:cNvPr id="3074" name="Picture 2" descr="Bildergebnis für veloziped 1839">
            <a:extLst>
              <a:ext uri="{FF2B5EF4-FFF2-40B4-BE49-F238E27FC236}">
                <a16:creationId xmlns:a16="http://schemas.microsoft.com/office/drawing/2014/main" id="{09BC2D2B-71EB-4B7A-AF5F-053B18831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995" y="284474"/>
            <a:ext cx="6385753" cy="517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F87D341B-253B-4DB5-8F6D-DF42CF21F4AD}"/>
              </a:ext>
            </a:extLst>
          </p:cNvPr>
          <p:cNvSpPr txBox="1"/>
          <p:nvPr/>
        </p:nvSpPr>
        <p:spPr>
          <a:xfrm>
            <a:off x="2902023" y="368166"/>
            <a:ext cx="2671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Kirkpatrick Macmillan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4505831-370B-46FE-9A23-4056E03437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35"/>
          <a:stretch/>
        </p:blipFill>
        <p:spPr bwMode="auto">
          <a:xfrm>
            <a:off x="153850" y="993122"/>
            <a:ext cx="5297801" cy="415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D9F52D5E-A0D9-430B-A545-7D6D43F58EB0}"/>
              </a:ext>
            </a:extLst>
          </p:cNvPr>
          <p:cNvSpPr txBox="1"/>
          <p:nvPr/>
        </p:nvSpPr>
        <p:spPr>
          <a:xfrm>
            <a:off x="3021507" y="5219644"/>
            <a:ext cx="2671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Veloziped</a:t>
            </a:r>
          </a:p>
        </p:txBody>
      </p:sp>
    </p:spTree>
    <p:extLst>
      <p:ext uri="{BB962C8B-B14F-4D97-AF65-F5344CB8AC3E}">
        <p14:creationId xmlns:p14="http://schemas.microsoft.com/office/powerpoint/2010/main" val="275117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10F5F1D-8931-4135-8834-514B107FDD95}"/>
              </a:ext>
            </a:extLst>
          </p:cNvPr>
          <p:cNvGrpSpPr/>
          <p:nvPr/>
        </p:nvGrpSpPr>
        <p:grpSpPr>
          <a:xfrm>
            <a:off x="415816" y="5574238"/>
            <a:ext cx="11360368" cy="1283762"/>
            <a:chOff x="415816" y="5574238"/>
            <a:chExt cx="11360368" cy="1283762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59887C0A-0AC1-4A56-902F-0898ADE46229}"/>
                </a:ext>
              </a:extLst>
            </p:cNvPr>
            <p:cNvGrpSpPr/>
            <p:nvPr/>
          </p:nvGrpSpPr>
          <p:grpSpPr>
            <a:xfrm>
              <a:off x="415816" y="5768613"/>
              <a:ext cx="11360368" cy="1089387"/>
              <a:chOff x="398080" y="1394321"/>
              <a:chExt cx="11360368" cy="1089387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DC8DDCFF-0730-469E-9D19-07A477A595E3}"/>
                  </a:ext>
                </a:extLst>
              </p:cNvPr>
              <p:cNvCxnSpPr/>
              <p:nvPr/>
            </p:nvCxnSpPr>
            <p:spPr>
              <a:xfrm>
                <a:off x="567559" y="1776248"/>
                <a:ext cx="10962289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F1D94369-3834-4DD3-9BE1-6B41611D03F5}"/>
                  </a:ext>
                </a:extLst>
              </p:cNvPr>
              <p:cNvGrpSpPr/>
              <p:nvPr/>
            </p:nvGrpSpPr>
            <p:grpSpPr>
              <a:xfrm>
                <a:off x="2226776" y="1394321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689313B5-E9F3-4323-804A-29AE31611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059DE4D2-FBF5-48FA-B2C2-A86C1C92B9EE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1817</a:t>
                  </a:r>
                </a:p>
              </p:txBody>
            </p:sp>
          </p:grpSp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79F1087A-AF35-46E6-9D89-9B36B76102A6}"/>
                  </a:ext>
                </a:extLst>
              </p:cNvPr>
              <p:cNvGrpSpPr/>
              <p:nvPr/>
            </p:nvGrpSpPr>
            <p:grpSpPr>
              <a:xfrm>
                <a:off x="4329317" y="1394321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23" name="Gerader Verbinder 22">
                  <a:extLst>
                    <a:ext uri="{FF2B5EF4-FFF2-40B4-BE49-F238E27FC236}">
                      <a16:creationId xmlns:a16="http://schemas.microsoft.com/office/drawing/2014/main" id="{3DDE6F62-259C-4E3E-A8B6-34B8C9E9C6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id="{6AE67579-D30E-4B44-BA17-81AB4ED1C45B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1839</a:t>
                  </a:r>
                </a:p>
              </p:txBody>
            </p:sp>
          </p:grpSp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B204DA6C-95A4-41F9-8BDB-5FF1C8C8C057}"/>
                  </a:ext>
                </a:extLst>
              </p:cNvPr>
              <p:cNvGrpSpPr/>
              <p:nvPr/>
            </p:nvGrpSpPr>
            <p:grpSpPr>
              <a:xfrm>
                <a:off x="6634185" y="1416976"/>
                <a:ext cx="825062" cy="1057759"/>
                <a:chOff x="1121983" y="1432034"/>
                <a:chExt cx="825062" cy="1057759"/>
              </a:xfrm>
            </p:grpSpPr>
            <p:cxnSp>
              <p:nvCxnSpPr>
                <p:cNvPr id="21" name="Gerader Verbinder 20">
                  <a:extLst>
                    <a:ext uri="{FF2B5EF4-FFF2-40B4-BE49-F238E27FC236}">
                      <a16:creationId xmlns:a16="http://schemas.microsoft.com/office/drawing/2014/main" id="{B43CCA46-19FB-4321-9B5F-34BDEC6369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feld 21">
                  <a:extLst>
                    <a:ext uri="{FF2B5EF4-FFF2-40B4-BE49-F238E27FC236}">
                      <a16:creationId xmlns:a16="http://schemas.microsoft.com/office/drawing/2014/main" id="{0CA39BA4-7961-4050-BAB0-4E2C5748A7CC}"/>
                    </a:ext>
                  </a:extLst>
                </p:cNvPr>
                <p:cNvSpPr txBox="1"/>
                <p:nvPr/>
              </p:nvSpPr>
              <p:spPr>
                <a:xfrm>
                  <a:off x="1121983" y="2120461"/>
                  <a:ext cx="825062" cy="369332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1861</a:t>
                  </a:r>
                </a:p>
              </p:txBody>
            </p:sp>
          </p:grpSp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2B145620-A9F7-43EC-8A59-B71C0A8B7887}"/>
                  </a:ext>
                </a:extLst>
              </p:cNvPr>
              <p:cNvGrpSpPr/>
              <p:nvPr/>
            </p:nvGrpSpPr>
            <p:grpSpPr>
              <a:xfrm>
                <a:off x="7459246" y="1416976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9" name="Gerader Verbinder 18">
                  <a:extLst>
                    <a:ext uri="{FF2B5EF4-FFF2-40B4-BE49-F238E27FC236}">
                      <a16:creationId xmlns:a16="http://schemas.microsoft.com/office/drawing/2014/main" id="{24AA6A11-4CB1-4D58-9036-1BD268BA07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feld 19">
                  <a:extLst>
                    <a:ext uri="{FF2B5EF4-FFF2-40B4-BE49-F238E27FC236}">
                      <a16:creationId xmlns:a16="http://schemas.microsoft.com/office/drawing/2014/main" id="{13179E96-739B-48CA-965C-21DBB17FEDE2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1869</a:t>
                  </a:r>
                </a:p>
              </p:txBody>
            </p:sp>
          </p:grp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1160C2B2-AC8C-4D8B-A1CF-D9E445234B9D}"/>
                  </a:ext>
                </a:extLst>
              </p:cNvPr>
              <p:cNvGrpSpPr/>
              <p:nvPr/>
            </p:nvGrpSpPr>
            <p:grpSpPr>
              <a:xfrm>
                <a:off x="9611711" y="1416974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7" name="Gerader Verbinder 16">
                  <a:extLst>
                    <a:ext uri="{FF2B5EF4-FFF2-40B4-BE49-F238E27FC236}">
                      <a16:creationId xmlns:a16="http://schemas.microsoft.com/office/drawing/2014/main" id="{6106EAD6-A9DA-4114-8B7A-FCC5992C69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60D23EDF-2FB9-4736-B766-6DF96FB4AEB6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1885</a:t>
                  </a:r>
                </a:p>
              </p:txBody>
            </p:sp>
          </p:grp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3AF63D3B-D145-46F1-845B-EE01FAEA9194}"/>
                  </a:ext>
                </a:extLst>
              </p:cNvPr>
              <p:cNvGrpSpPr/>
              <p:nvPr/>
            </p:nvGrpSpPr>
            <p:grpSpPr>
              <a:xfrm>
                <a:off x="398080" y="1394425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5" name="Gerader Verbinder 14">
                  <a:extLst>
                    <a:ext uri="{FF2B5EF4-FFF2-40B4-BE49-F238E27FC236}">
                      <a16:creationId xmlns:a16="http://schemas.microsoft.com/office/drawing/2014/main" id="{04AA94A6-0E7B-4425-B6C7-525F889390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94378D9B-130A-49EB-A55C-AD57BB19EE1D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1800</a:t>
                  </a:r>
                </a:p>
              </p:txBody>
            </p:sp>
          </p:grpSp>
          <p:grpSp>
            <p:nvGrpSpPr>
              <p:cNvPr id="12" name="Gruppieren 11">
                <a:extLst>
                  <a:ext uri="{FF2B5EF4-FFF2-40B4-BE49-F238E27FC236}">
                    <a16:creationId xmlns:a16="http://schemas.microsoft.com/office/drawing/2014/main" id="{0C7E5D2F-3683-4476-9FE9-9CF0E2E21EEF}"/>
                  </a:ext>
                </a:extLst>
              </p:cNvPr>
              <p:cNvGrpSpPr/>
              <p:nvPr/>
            </p:nvGrpSpPr>
            <p:grpSpPr>
              <a:xfrm>
                <a:off x="10933386" y="1394425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3" name="Gerader Verbinder 12">
                  <a:extLst>
                    <a:ext uri="{FF2B5EF4-FFF2-40B4-BE49-F238E27FC236}">
                      <a16:creationId xmlns:a16="http://schemas.microsoft.com/office/drawing/2014/main" id="{569BCBA2-BF28-4F3E-A506-DF9CD72A52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45DE95F9-91F2-48B3-9093-881CA911E5EE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1900</a:t>
                  </a:r>
                </a:p>
              </p:txBody>
            </p:sp>
          </p:grpSp>
        </p:grpSp>
        <p:sp>
          <p:nvSpPr>
            <p:cNvPr id="4" name="Bogen 3">
              <a:extLst>
                <a:ext uri="{FF2B5EF4-FFF2-40B4-BE49-F238E27FC236}">
                  <a16:creationId xmlns:a16="http://schemas.microsoft.com/office/drawing/2014/main" id="{698F4770-4273-4FCB-A882-2DD81A199D72}"/>
                </a:ext>
              </a:extLst>
            </p:cNvPr>
            <p:cNvSpPr/>
            <p:nvPr/>
          </p:nvSpPr>
          <p:spPr>
            <a:xfrm>
              <a:off x="4695440" y="5574238"/>
              <a:ext cx="2495123" cy="294531"/>
            </a:xfrm>
            <a:prstGeom prst="arc">
              <a:avLst>
                <a:gd name="adj1" fmla="val 10793566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4100" name="Picture 4" descr="Bildergebnis für veloziped 1861">
            <a:extLst>
              <a:ext uri="{FF2B5EF4-FFF2-40B4-BE49-F238E27FC236}">
                <a16:creationId xmlns:a16="http://schemas.microsoft.com/office/drawing/2014/main" id="{1F7CD3C2-B7D8-4F87-A343-732B3B908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57" y="1422840"/>
            <a:ext cx="4442262" cy="327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D01E8358-C168-49AC-AA45-B97EFED08C90}"/>
              </a:ext>
            </a:extLst>
          </p:cNvPr>
          <p:cNvSpPr txBox="1"/>
          <p:nvPr/>
        </p:nvSpPr>
        <p:spPr>
          <a:xfrm>
            <a:off x="3645586" y="579352"/>
            <a:ext cx="3045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err="1">
                <a:latin typeface="Arial" panose="020B0604020202020204" pitchFamily="34" charset="0"/>
                <a:cs typeface="Arial" panose="020B0604020202020204" pitchFamily="34" charset="0"/>
              </a:rPr>
              <a:t>Tretkurbelveloziped</a:t>
            </a: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2" name="Picture 6" descr="Bildergebnis für veloziped 1861">
            <a:extLst>
              <a:ext uri="{FF2B5EF4-FFF2-40B4-BE49-F238E27FC236}">
                <a16:creationId xmlns:a16="http://schemas.microsoft.com/office/drawing/2014/main" id="{80411AEA-6E5E-4B89-8618-ED141F371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086" y="105393"/>
            <a:ext cx="5092900" cy="508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419B9F44-8D19-4B4D-AD0F-D38D5B9DA958}"/>
              </a:ext>
            </a:extLst>
          </p:cNvPr>
          <p:cNvSpPr txBox="1"/>
          <p:nvPr/>
        </p:nvSpPr>
        <p:spPr>
          <a:xfrm>
            <a:off x="3236661" y="1400289"/>
            <a:ext cx="3045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Pierre Michaux</a:t>
            </a:r>
          </a:p>
        </p:txBody>
      </p:sp>
    </p:spTree>
    <p:extLst>
      <p:ext uri="{BB962C8B-B14F-4D97-AF65-F5344CB8AC3E}">
        <p14:creationId xmlns:p14="http://schemas.microsoft.com/office/powerpoint/2010/main" val="2818363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ildergebnis für veloziped 1861">
            <a:extLst>
              <a:ext uri="{FF2B5EF4-FFF2-40B4-BE49-F238E27FC236}">
                <a16:creationId xmlns:a16="http://schemas.microsoft.com/office/drawing/2014/main" id="{202A37F8-D13D-4DB3-AB64-EA024FC99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6" y="300942"/>
            <a:ext cx="5948241" cy="473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ildergebnis für veloziped 1861">
            <a:extLst>
              <a:ext uri="{FF2B5EF4-FFF2-40B4-BE49-F238E27FC236}">
                <a16:creationId xmlns:a16="http://schemas.microsoft.com/office/drawing/2014/main" id="{404F79F9-5637-4EA4-9734-878DDD006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146" y="870233"/>
            <a:ext cx="4858418" cy="511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011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1F6E3F1-6965-424C-BF5D-992E86609BA1}"/>
              </a:ext>
            </a:extLst>
          </p:cNvPr>
          <p:cNvGrpSpPr/>
          <p:nvPr/>
        </p:nvGrpSpPr>
        <p:grpSpPr>
          <a:xfrm>
            <a:off x="415816" y="5599945"/>
            <a:ext cx="11360368" cy="1258055"/>
            <a:chOff x="415816" y="5599945"/>
            <a:chExt cx="11360368" cy="1258055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009BEFAB-90EE-47BE-98BF-C192E03E6F95}"/>
                </a:ext>
              </a:extLst>
            </p:cNvPr>
            <p:cNvGrpSpPr/>
            <p:nvPr/>
          </p:nvGrpSpPr>
          <p:grpSpPr>
            <a:xfrm>
              <a:off x="415816" y="5768613"/>
              <a:ext cx="11360368" cy="1089387"/>
              <a:chOff x="398080" y="1394321"/>
              <a:chExt cx="11360368" cy="1089387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C0DEB2D5-7872-48D7-8630-96648F4A356D}"/>
                  </a:ext>
                </a:extLst>
              </p:cNvPr>
              <p:cNvCxnSpPr/>
              <p:nvPr/>
            </p:nvCxnSpPr>
            <p:spPr>
              <a:xfrm>
                <a:off x="567559" y="1776248"/>
                <a:ext cx="10962289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12D820E1-502A-4FFC-9A5B-1F39E3C94B9C}"/>
                  </a:ext>
                </a:extLst>
              </p:cNvPr>
              <p:cNvGrpSpPr/>
              <p:nvPr/>
            </p:nvGrpSpPr>
            <p:grpSpPr>
              <a:xfrm>
                <a:off x="2226776" y="1394321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25" name="Gerader Verbinder 24">
                  <a:extLst>
                    <a:ext uri="{FF2B5EF4-FFF2-40B4-BE49-F238E27FC236}">
                      <a16:creationId xmlns:a16="http://schemas.microsoft.com/office/drawing/2014/main" id="{B2F2E76E-8F00-463C-BC2A-B706EDB884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FEA58C9C-9CAD-40EB-9CCE-41878DC35D52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1817</a:t>
                  </a:r>
                </a:p>
              </p:txBody>
            </p:sp>
          </p:grpSp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B1EE12A1-F071-4553-BE31-C3D5FAEE526D}"/>
                  </a:ext>
                </a:extLst>
              </p:cNvPr>
              <p:cNvGrpSpPr/>
              <p:nvPr/>
            </p:nvGrpSpPr>
            <p:grpSpPr>
              <a:xfrm>
                <a:off x="4329317" y="1394321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23" name="Gerader Verbinder 22">
                  <a:extLst>
                    <a:ext uri="{FF2B5EF4-FFF2-40B4-BE49-F238E27FC236}">
                      <a16:creationId xmlns:a16="http://schemas.microsoft.com/office/drawing/2014/main" id="{FFB40233-6C32-4732-B7B9-4CFD17A268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id="{81F5B41C-515A-46C0-87F7-3887715445B4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1839</a:t>
                  </a:r>
                </a:p>
              </p:txBody>
            </p:sp>
          </p:grpSp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F71873AE-C6D0-44E0-9A19-91D336295FE5}"/>
                  </a:ext>
                </a:extLst>
              </p:cNvPr>
              <p:cNvGrpSpPr/>
              <p:nvPr/>
            </p:nvGrpSpPr>
            <p:grpSpPr>
              <a:xfrm>
                <a:off x="6844389" y="1416976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21" name="Gerader Verbinder 20">
                  <a:extLst>
                    <a:ext uri="{FF2B5EF4-FFF2-40B4-BE49-F238E27FC236}">
                      <a16:creationId xmlns:a16="http://schemas.microsoft.com/office/drawing/2014/main" id="{2FEC2AEE-6DF4-4833-88CE-1CE43FF1A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feld 21">
                  <a:extLst>
                    <a:ext uri="{FF2B5EF4-FFF2-40B4-BE49-F238E27FC236}">
                      <a16:creationId xmlns:a16="http://schemas.microsoft.com/office/drawing/2014/main" id="{4F4FB45A-8616-47DF-8FFE-691AF6418012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1861</a:t>
                  </a:r>
                </a:p>
              </p:txBody>
            </p:sp>
          </p:grpSp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C7D92CEB-28B8-417E-A605-C3B632860373}"/>
                  </a:ext>
                </a:extLst>
              </p:cNvPr>
              <p:cNvGrpSpPr/>
              <p:nvPr/>
            </p:nvGrpSpPr>
            <p:grpSpPr>
              <a:xfrm>
                <a:off x="7459246" y="1416976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9" name="Gerader Verbinder 18">
                  <a:extLst>
                    <a:ext uri="{FF2B5EF4-FFF2-40B4-BE49-F238E27FC236}">
                      <a16:creationId xmlns:a16="http://schemas.microsoft.com/office/drawing/2014/main" id="{60C98A67-E5A5-416E-B945-F1BBF2D628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feld 19">
                  <a:extLst>
                    <a:ext uri="{FF2B5EF4-FFF2-40B4-BE49-F238E27FC236}">
                      <a16:creationId xmlns:a16="http://schemas.microsoft.com/office/drawing/2014/main" id="{1B293253-1CD9-4645-B24F-11AB7850F447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1869</a:t>
                  </a:r>
                </a:p>
              </p:txBody>
            </p:sp>
          </p:grpSp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9D8E1753-DC8A-4192-911F-911A8DFCE26F}"/>
                  </a:ext>
                </a:extLst>
              </p:cNvPr>
              <p:cNvGrpSpPr/>
              <p:nvPr/>
            </p:nvGrpSpPr>
            <p:grpSpPr>
              <a:xfrm>
                <a:off x="9611711" y="1416974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7" name="Gerader Verbinder 16">
                  <a:extLst>
                    <a:ext uri="{FF2B5EF4-FFF2-40B4-BE49-F238E27FC236}">
                      <a16:creationId xmlns:a16="http://schemas.microsoft.com/office/drawing/2014/main" id="{7D10B413-8758-442B-A095-BADC2F436C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267971FE-552A-4B41-9018-0FBBDE1E47FA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1885</a:t>
                  </a:r>
                </a:p>
              </p:txBody>
            </p:sp>
          </p:grpSp>
          <p:grpSp>
            <p:nvGrpSpPr>
              <p:cNvPr id="11" name="Gruppieren 10">
                <a:extLst>
                  <a:ext uri="{FF2B5EF4-FFF2-40B4-BE49-F238E27FC236}">
                    <a16:creationId xmlns:a16="http://schemas.microsoft.com/office/drawing/2014/main" id="{6384D875-30B7-4A1D-84AF-D225149DBE14}"/>
                  </a:ext>
                </a:extLst>
              </p:cNvPr>
              <p:cNvGrpSpPr/>
              <p:nvPr/>
            </p:nvGrpSpPr>
            <p:grpSpPr>
              <a:xfrm>
                <a:off x="398080" y="1394425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5" name="Gerader Verbinder 14">
                  <a:extLst>
                    <a:ext uri="{FF2B5EF4-FFF2-40B4-BE49-F238E27FC236}">
                      <a16:creationId xmlns:a16="http://schemas.microsoft.com/office/drawing/2014/main" id="{220B7883-E74B-40A2-B51F-2048483B44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BB91DB02-2FA9-4B40-9BD1-2BC0A6FF9413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1800</a:t>
                  </a:r>
                </a:p>
              </p:txBody>
            </p:sp>
          </p:grpSp>
          <p:grpSp>
            <p:nvGrpSpPr>
              <p:cNvPr id="12" name="Gruppieren 11">
                <a:extLst>
                  <a:ext uri="{FF2B5EF4-FFF2-40B4-BE49-F238E27FC236}">
                    <a16:creationId xmlns:a16="http://schemas.microsoft.com/office/drawing/2014/main" id="{9628AB0B-52B9-4CF2-B8E3-27783F887E8F}"/>
                  </a:ext>
                </a:extLst>
              </p:cNvPr>
              <p:cNvGrpSpPr/>
              <p:nvPr/>
            </p:nvGrpSpPr>
            <p:grpSpPr>
              <a:xfrm>
                <a:off x="10933386" y="1394425"/>
                <a:ext cx="825062" cy="1066732"/>
                <a:chOff x="1332187" y="1432034"/>
                <a:chExt cx="825062" cy="1066732"/>
              </a:xfrm>
            </p:grpSpPr>
            <p:cxnSp>
              <p:nvCxnSpPr>
                <p:cNvPr id="13" name="Gerader Verbinder 12">
                  <a:extLst>
                    <a:ext uri="{FF2B5EF4-FFF2-40B4-BE49-F238E27FC236}">
                      <a16:creationId xmlns:a16="http://schemas.microsoft.com/office/drawing/2014/main" id="{E51708F8-BF4E-4220-8B79-06548EA8FE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60635" y="1432034"/>
                  <a:ext cx="0" cy="6884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EA7FAF9B-BB59-4412-8AF1-B261D9E36D4C}"/>
                    </a:ext>
                  </a:extLst>
                </p:cNvPr>
                <p:cNvSpPr txBox="1"/>
                <p:nvPr/>
              </p:nvSpPr>
              <p:spPr>
                <a:xfrm>
                  <a:off x="1332187" y="2120461"/>
                  <a:ext cx="825062" cy="3783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1900</a:t>
                  </a:r>
                </a:p>
              </p:txBody>
            </p:sp>
          </p:grpSp>
        </p:grpSp>
        <p:sp>
          <p:nvSpPr>
            <p:cNvPr id="4" name="Bogen 3">
              <a:extLst>
                <a:ext uri="{FF2B5EF4-FFF2-40B4-BE49-F238E27FC236}">
                  <a16:creationId xmlns:a16="http://schemas.microsoft.com/office/drawing/2014/main" id="{B7D890CC-6BF1-4837-B882-80DCBC0A09A7}"/>
                </a:ext>
              </a:extLst>
            </p:cNvPr>
            <p:cNvSpPr/>
            <p:nvPr/>
          </p:nvSpPr>
          <p:spPr>
            <a:xfrm>
              <a:off x="7190573" y="5599945"/>
              <a:ext cx="614853" cy="349442"/>
            </a:xfrm>
            <a:prstGeom prst="arc">
              <a:avLst>
                <a:gd name="adj1" fmla="val 10793566"/>
                <a:gd name="adj2" fmla="val 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6146" name="Picture 2" descr="Bildergebnis für veloziped 1869">
            <a:extLst>
              <a:ext uri="{FF2B5EF4-FFF2-40B4-BE49-F238E27FC236}">
                <a16:creationId xmlns:a16="http://schemas.microsoft.com/office/drawing/2014/main" id="{FC79DAE0-BDA3-482A-9EDA-0AB5FD4F5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15" y="707459"/>
            <a:ext cx="4719889" cy="4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F3E12EAD-EF39-43A1-95E0-2822EA0B29FA}"/>
              </a:ext>
            </a:extLst>
          </p:cNvPr>
          <p:cNvSpPr txBox="1"/>
          <p:nvPr/>
        </p:nvSpPr>
        <p:spPr>
          <a:xfrm>
            <a:off x="4053308" y="742127"/>
            <a:ext cx="1412551" cy="473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Arial" panose="020B0604020202020204" pitchFamily="34" charset="0"/>
                <a:cs typeface="Arial" panose="020B0604020202020204" pitchFamily="34" charset="0"/>
              </a:rPr>
              <a:t>Hochrad</a:t>
            </a:r>
          </a:p>
        </p:txBody>
      </p:sp>
      <p:pic>
        <p:nvPicPr>
          <p:cNvPr id="6148" name="Picture 4" descr="Bildergebnis für Hochrad 1869">
            <a:extLst>
              <a:ext uri="{FF2B5EF4-FFF2-40B4-BE49-F238E27FC236}">
                <a16:creationId xmlns:a16="http://schemas.microsoft.com/office/drawing/2014/main" id="{1D34448C-8877-4146-B815-0A9064B22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13" y="580294"/>
            <a:ext cx="4162643" cy="464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244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ildergebnis für Hochrad 1869">
            <a:extLst>
              <a:ext uri="{FF2B5EF4-FFF2-40B4-BE49-F238E27FC236}">
                <a16:creationId xmlns:a16="http://schemas.microsoft.com/office/drawing/2014/main" id="{6C437A9E-2E8E-4FFC-B738-29535E6EA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48" y="630820"/>
            <a:ext cx="7492903" cy="559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84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Breitbild</PresentationFormat>
  <Paragraphs>62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Die Geschichte des Fahrrades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Geschichte des Fahrrades</dc:title>
  <dc:creator>Sax, Jasmin</dc:creator>
  <cp:lastModifiedBy>Sax, Jasmin</cp:lastModifiedBy>
  <cp:revision>8</cp:revision>
  <dcterms:created xsi:type="dcterms:W3CDTF">2020-02-28T08:52:51Z</dcterms:created>
  <dcterms:modified xsi:type="dcterms:W3CDTF">2020-02-28T10:09:19Z</dcterms:modified>
</cp:coreProperties>
</file>